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lvl1pPr algn="ctr" defTabSz="825500">
      <a:defRPr sz="3400">
        <a:solidFill>
          <a:srgbClr val="535353"/>
        </a:solidFill>
        <a:latin typeface="+mn-lt"/>
        <a:ea typeface="+mn-ea"/>
        <a:cs typeface="+mn-cs"/>
        <a:sym typeface="Gill Sans Light"/>
      </a:defRPr>
    </a:lvl1pPr>
    <a:lvl2pPr indent="228600" algn="ctr" defTabSz="825500">
      <a:defRPr sz="3400">
        <a:solidFill>
          <a:srgbClr val="535353"/>
        </a:solidFill>
        <a:latin typeface="+mn-lt"/>
        <a:ea typeface="+mn-ea"/>
        <a:cs typeface="+mn-cs"/>
        <a:sym typeface="Gill Sans Light"/>
      </a:defRPr>
    </a:lvl2pPr>
    <a:lvl3pPr indent="457200" algn="ctr" defTabSz="825500">
      <a:defRPr sz="3400">
        <a:solidFill>
          <a:srgbClr val="535353"/>
        </a:solidFill>
        <a:latin typeface="+mn-lt"/>
        <a:ea typeface="+mn-ea"/>
        <a:cs typeface="+mn-cs"/>
        <a:sym typeface="Gill Sans Light"/>
      </a:defRPr>
    </a:lvl3pPr>
    <a:lvl4pPr indent="685800" algn="ctr" defTabSz="825500">
      <a:defRPr sz="3400">
        <a:solidFill>
          <a:srgbClr val="535353"/>
        </a:solidFill>
        <a:latin typeface="+mn-lt"/>
        <a:ea typeface="+mn-ea"/>
        <a:cs typeface="+mn-cs"/>
        <a:sym typeface="Gill Sans Light"/>
      </a:defRPr>
    </a:lvl4pPr>
    <a:lvl5pPr indent="914400" algn="ctr" defTabSz="825500">
      <a:defRPr sz="3400">
        <a:solidFill>
          <a:srgbClr val="535353"/>
        </a:solidFill>
        <a:latin typeface="+mn-lt"/>
        <a:ea typeface="+mn-ea"/>
        <a:cs typeface="+mn-cs"/>
        <a:sym typeface="Gill Sans Light"/>
      </a:defRPr>
    </a:lvl5pPr>
    <a:lvl6pPr indent="1143000" algn="ctr" defTabSz="825500">
      <a:defRPr sz="3400">
        <a:solidFill>
          <a:srgbClr val="535353"/>
        </a:solidFill>
        <a:latin typeface="+mn-lt"/>
        <a:ea typeface="+mn-ea"/>
        <a:cs typeface="+mn-cs"/>
        <a:sym typeface="Gill Sans Light"/>
      </a:defRPr>
    </a:lvl6pPr>
    <a:lvl7pPr indent="1371600" algn="ctr" defTabSz="825500">
      <a:defRPr sz="3400">
        <a:solidFill>
          <a:srgbClr val="535353"/>
        </a:solidFill>
        <a:latin typeface="+mn-lt"/>
        <a:ea typeface="+mn-ea"/>
        <a:cs typeface="+mn-cs"/>
        <a:sym typeface="Gill Sans Light"/>
      </a:defRPr>
    </a:lvl7pPr>
    <a:lvl8pPr indent="1600200" algn="ctr" defTabSz="825500">
      <a:defRPr sz="3400">
        <a:solidFill>
          <a:srgbClr val="535353"/>
        </a:solidFill>
        <a:latin typeface="+mn-lt"/>
        <a:ea typeface="+mn-ea"/>
        <a:cs typeface="+mn-cs"/>
        <a:sym typeface="Gill Sans Light"/>
      </a:defRPr>
    </a:lvl8pPr>
    <a:lvl9pPr indent="1828800" algn="ctr" defTabSz="825500">
      <a:defRPr sz="3400">
        <a:solidFill>
          <a:srgbClr val="535353"/>
        </a:solidFill>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9" d="100"/>
          <a:sy n="89" d="100"/>
        </p:scale>
        <p:origin x="-1192" y="-10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439471320"/>
      </p:ext>
    </p:extLst>
  </p:cSld>
  <p:clrMap bg1="lt1" tx1="dk1" bg2="lt2" tx2="dk2" accent1="accent1" accent2="accent2" accent3="accent3" accent4="accent4" accent5="accent5" accent6="accent6" hlink="hlink" folHlink="folHlink"/>
  <p:notesStyle>
    <a:lvl1pPr defTabSz="457200">
      <a:lnSpc>
        <a:spcPct val="125000"/>
      </a:lnSpc>
      <a:defRPr sz="1600">
        <a:latin typeface="Avenir Roman"/>
        <a:ea typeface="Avenir Roman"/>
        <a:cs typeface="Avenir Roman"/>
        <a:sym typeface="Avenir Roman"/>
      </a:defRPr>
    </a:lvl1pPr>
    <a:lvl2pPr indent="228600" defTabSz="457200">
      <a:lnSpc>
        <a:spcPct val="125000"/>
      </a:lnSpc>
      <a:defRPr sz="1600">
        <a:latin typeface="Avenir Roman"/>
        <a:ea typeface="Avenir Roman"/>
        <a:cs typeface="Avenir Roman"/>
        <a:sym typeface="Avenir Roman"/>
      </a:defRPr>
    </a:lvl2pPr>
    <a:lvl3pPr indent="457200" defTabSz="457200">
      <a:lnSpc>
        <a:spcPct val="125000"/>
      </a:lnSpc>
      <a:defRPr sz="1600">
        <a:latin typeface="Avenir Roman"/>
        <a:ea typeface="Avenir Roman"/>
        <a:cs typeface="Avenir Roman"/>
        <a:sym typeface="Avenir Roman"/>
      </a:defRPr>
    </a:lvl3pPr>
    <a:lvl4pPr indent="685800" defTabSz="457200">
      <a:lnSpc>
        <a:spcPct val="125000"/>
      </a:lnSpc>
      <a:defRPr sz="1600">
        <a:latin typeface="Avenir Roman"/>
        <a:ea typeface="Avenir Roman"/>
        <a:cs typeface="Avenir Roman"/>
        <a:sym typeface="Avenir Roman"/>
      </a:defRPr>
    </a:lvl4pPr>
    <a:lvl5pPr indent="914400" defTabSz="457200">
      <a:lnSpc>
        <a:spcPct val="125000"/>
      </a:lnSpc>
      <a:defRPr sz="1600">
        <a:latin typeface="Avenir Roman"/>
        <a:ea typeface="Avenir Roman"/>
        <a:cs typeface="Avenir Roman"/>
        <a:sym typeface="Avenir Roman"/>
      </a:defRPr>
    </a:lvl5pPr>
    <a:lvl6pPr indent="1143000" defTabSz="457200">
      <a:lnSpc>
        <a:spcPct val="125000"/>
      </a:lnSpc>
      <a:defRPr sz="1600">
        <a:latin typeface="Avenir Roman"/>
        <a:ea typeface="Avenir Roman"/>
        <a:cs typeface="Avenir Roman"/>
        <a:sym typeface="Avenir Roman"/>
      </a:defRPr>
    </a:lvl6pPr>
    <a:lvl7pPr indent="1371600" defTabSz="457200">
      <a:lnSpc>
        <a:spcPct val="125000"/>
      </a:lnSpc>
      <a:defRPr sz="1600">
        <a:latin typeface="Avenir Roman"/>
        <a:ea typeface="Avenir Roman"/>
        <a:cs typeface="Avenir Roman"/>
        <a:sym typeface="Avenir Roman"/>
      </a:defRPr>
    </a:lvl7pPr>
    <a:lvl8pPr indent="1600200" defTabSz="457200">
      <a:lnSpc>
        <a:spcPct val="125000"/>
      </a:lnSpc>
      <a:defRPr sz="1600">
        <a:latin typeface="Avenir Roman"/>
        <a:ea typeface="Avenir Roman"/>
        <a:cs typeface="Avenir Roman"/>
        <a:sym typeface="Avenir Roman"/>
      </a:defRPr>
    </a:lvl8pPr>
    <a:lvl9pPr indent="1828800" defTabSz="457200">
      <a:lnSpc>
        <a:spcPct val="125000"/>
      </a:lnSpc>
      <a:defRPr sz="16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5" name="Shape 5"/>
          <p:cNvSpPr>
            <a:spLocks noGrp="1"/>
          </p:cNvSpPr>
          <p:nvPr>
            <p:ph type="title"/>
          </p:nvPr>
        </p:nvSpPr>
        <p:spPr>
          <a:xfrm>
            <a:off x="358986" y="2749973"/>
            <a:ext cx="12293602" cy="2431627"/>
          </a:xfrm>
          <a:prstGeom prst="rect">
            <a:avLst/>
          </a:prstGeom>
        </p:spPr>
        <p:txBody>
          <a:bodyPr anchor="b"/>
          <a:lstStyle/>
          <a:p>
            <a:pPr lvl="0">
              <a:defRPr sz="1800" cap="none">
                <a:solidFill>
                  <a:srgbClr val="000000"/>
                </a:solidFill>
              </a:defRPr>
            </a:pPr>
            <a:r>
              <a:rPr sz="7000" cap="all">
                <a:solidFill>
                  <a:srgbClr val="535353"/>
                </a:solidFill>
              </a:rPr>
              <a:t>Texte du titre</a:t>
            </a:r>
          </a:p>
        </p:txBody>
      </p:sp>
      <p:sp>
        <p:nvSpPr>
          <p:cNvPr id="6" name="Shape 6"/>
          <p:cNvSpPr>
            <a:spLocks noGrp="1"/>
          </p:cNvSpPr>
          <p:nvPr>
            <p:ph type="body" idx="1"/>
          </p:nvPr>
        </p:nvSpPr>
        <p:spPr>
          <a:xfrm>
            <a:off x="358986" y="5174826"/>
            <a:ext cx="12293602" cy="968588"/>
          </a:xfrm>
          <a:prstGeom prst="rect">
            <a:avLst/>
          </a:prstGeom>
        </p:spPr>
        <p:txBody>
          <a:bodyPr anchor="t"/>
          <a:lstStyle>
            <a:lvl1pPr marL="0" indent="0" algn="ctr">
              <a:lnSpc>
                <a:spcPct val="100000"/>
              </a:lnSpc>
              <a:spcBef>
                <a:spcPts val="0"/>
              </a:spcBef>
              <a:buSzTx/>
              <a:buNone/>
              <a:defRPr sz="3600"/>
            </a:lvl1pPr>
            <a:lvl2pPr marL="0" indent="228600" algn="ctr">
              <a:lnSpc>
                <a:spcPct val="100000"/>
              </a:lnSpc>
              <a:spcBef>
                <a:spcPts val="0"/>
              </a:spcBef>
              <a:buSzTx/>
              <a:buNone/>
              <a:defRPr sz="3600"/>
            </a:lvl2pPr>
            <a:lvl3pPr marL="0" indent="457200" algn="ctr">
              <a:lnSpc>
                <a:spcPct val="100000"/>
              </a:lnSpc>
              <a:spcBef>
                <a:spcPts val="0"/>
              </a:spcBef>
              <a:buSzTx/>
              <a:buNone/>
              <a:defRPr sz="3600"/>
            </a:lvl3pPr>
            <a:lvl4pPr marL="0" indent="685800" algn="ctr">
              <a:lnSpc>
                <a:spcPct val="100000"/>
              </a:lnSpc>
              <a:spcBef>
                <a:spcPts val="0"/>
              </a:spcBef>
              <a:buSzTx/>
              <a:buNone/>
              <a:defRPr sz="3600"/>
            </a:lvl4pPr>
            <a:lvl5pPr marL="0" indent="914400" algn="ctr">
              <a:lnSpc>
                <a:spcPct val="100000"/>
              </a:lnSpc>
              <a:spcBef>
                <a:spcPts val="0"/>
              </a:spcBef>
              <a:buSzTx/>
              <a:buNone/>
              <a:defRPr sz="3600"/>
            </a:lvl5pPr>
          </a:lstStyle>
          <a:p>
            <a:pPr lvl="0">
              <a:defRPr sz="1800">
                <a:solidFill>
                  <a:srgbClr val="000000"/>
                </a:solidFill>
              </a:defRPr>
            </a:pPr>
            <a:r>
              <a:rPr sz="3600">
                <a:solidFill>
                  <a:srgbClr val="535353"/>
                </a:solidFill>
              </a:rPr>
              <a:t>Texte niveau 1</a:t>
            </a:r>
          </a:p>
          <a:p>
            <a:pPr lvl="1">
              <a:defRPr sz="1800">
                <a:solidFill>
                  <a:srgbClr val="000000"/>
                </a:solidFill>
              </a:defRPr>
            </a:pPr>
            <a:r>
              <a:rPr sz="3600">
                <a:solidFill>
                  <a:srgbClr val="535353"/>
                </a:solidFill>
              </a:rPr>
              <a:t>Texte niveau 2</a:t>
            </a:r>
          </a:p>
          <a:p>
            <a:pPr lvl="2">
              <a:defRPr sz="1800">
                <a:solidFill>
                  <a:srgbClr val="000000"/>
                </a:solidFill>
              </a:defRPr>
            </a:pPr>
            <a:r>
              <a:rPr sz="3600">
                <a:solidFill>
                  <a:srgbClr val="535353"/>
                </a:solidFill>
              </a:rPr>
              <a:t>Texte niveau 3</a:t>
            </a:r>
          </a:p>
          <a:p>
            <a:pPr lvl="3">
              <a:defRPr sz="1800">
                <a:solidFill>
                  <a:srgbClr val="000000"/>
                </a:solidFill>
              </a:defRPr>
            </a:pPr>
            <a:r>
              <a:rPr sz="3600">
                <a:solidFill>
                  <a:srgbClr val="535353"/>
                </a:solidFill>
              </a:rPr>
              <a:t>Texte niveau 4</a:t>
            </a:r>
          </a:p>
          <a:p>
            <a:pPr lvl="4">
              <a:defRPr sz="1800">
                <a:solidFill>
                  <a:srgbClr val="000000"/>
                </a:solidFill>
              </a:defRPr>
            </a:pPr>
            <a:r>
              <a:rPr sz="3600">
                <a:solidFill>
                  <a:srgbClr val="535353"/>
                </a:solidFill>
              </a:rPr>
              <a:t>Texte niveau 5</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8" name="Shape 8"/>
          <p:cNvSpPr>
            <a:spLocks noGrp="1"/>
          </p:cNvSpPr>
          <p:nvPr>
            <p:ph type="title"/>
          </p:nvPr>
        </p:nvSpPr>
        <p:spPr>
          <a:xfrm>
            <a:off x="1273386" y="6407573"/>
            <a:ext cx="10464802" cy="961814"/>
          </a:xfrm>
          <a:prstGeom prst="rect">
            <a:avLst/>
          </a:prstGeom>
        </p:spPr>
        <p:txBody>
          <a:bodyPr/>
          <a:lstStyle/>
          <a:p>
            <a:pPr lvl="0">
              <a:defRPr sz="1800" cap="none">
                <a:solidFill>
                  <a:srgbClr val="000000"/>
                </a:solidFill>
              </a:defRPr>
            </a:pPr>
            <a:r>
              <a:rPr sz="7000" cap="all">
                <a:solidFill>
                  <a:srgbClr val="535353"/>
                </a:solidFill>
              </a:rPr>
              <a:t>Texte du titre</a:t>
            </a:r>
          </a:p>
        </p:txBody>
      </p:sp>
      <p:sp>
        <p:nvSpPr>
          <p:cNvPr id="9" name="Shape 9"/>
          <p:cNvSpPr>
            <a:spLocks noGrp="1"/>
          </p:cNvSpPr>
          <p:nvPr>
            <p:ph type="body" idx="1"/>
          </p:nvPr>
        </p:nvSpPr>
        <p:spPr>
          <a:xfrm>
            <a:off x="1273386" y="7362613"/>
            <a:ext cx="10464802" cy="853441"/>
          </a:xfrm>
          <a:prstGeom prst="rect">
            <a:avLst/>
          </a:prstGeom>
        </p:spPr>
        <p:txBody>
          <a:bodyPr anchor="t"/>
          <a:lstStyle>
            <a:lvl1pPr marL="0" indent="0" algn="ctr">
              <a:lnSpc>
                <a:spcPct val="100000"/>
              </a:lnSpc>
              <a:spcBef>
                <a:spcPts val="0"/>
              </a:spcBef>
              <a:buSzTx/>
              <a:buNone/>
              <a:defRPr sz="3600"/>
            </a:lvl1pPr>
            <a:lvl2pPr marL="0" indent="228600" algn="ctr">
              <a:lnSpc>
                <a:spcPct val="100000"/>
              </a:lnSpc>
              <a:spcBef>
                <a:spcPts val="0"/>
              </a:spcBef>
              <a:buSzTx/>
              <a:buNone/>
              <a:defRPr sz="3600"/>
            </a:lvl2pPr>
            <a:lvl3pPr marL="0" indent="457200" algn="ctr">
              <a:lnSpc>
                <a:spcPct val="100000"/>
              </a:lnSpc>
              <a:spcBef>
                <a:spcPts val="0"/>
              </a:spcBef>
              <a:buSzTx/>
              <a:buNone/>
              <a:defRPr sz="3600"/>
            </a:lvl3pPr>
            <a:lvl4pPr marL="0" indent="685800" algn="ctr">
              <a:lnSpc>
                <a:spcPct val="100000"/>
              </a:lnSpc>
              <a:spcBef>
                <a:spcPts val="0"/>
              </a:spcBef>
              <a:buSzTx/>
              <a:buNone/>
              <a:defRPr sz="3600"/>
            </a:lvl4pPr>
            <a:lvl5pPr marL="0" indent="914400" algn="ctr">
              <a:lnSpc>
                <a:spcPct val="100000"/>
              </a:lnSpc>
              <a:spcBef>
                <a:spcPts val="0"/>
              </a:spcBef>
              <a:buSzTx/>
              <a:buNone/>
              <a:defRPr sz="3600"/>
            </a:lvl5pPr>
          </a:lstStyle>
          <a:p>
            <a:pPr lvl="0">
              <a:defRPr sz="1800">
                <a:solidFill>
                  <a:srgbClr val="000000"/>
                </a:solidFill>
              </a:defRPr>
            </a:pPr>
            <a:r>
              <a:rPr sz="3600">
                <a:solidFill>
                  <a:srgbClr val="535353"/>
                </a:solidFill>
              </a:rPr>
              <a:t>Texte niveau 1</a:t>
            </a:r>
          </a:p>
          <a:p>
            <a:pPr lvl="1">
              <a:defRPr sz="1800">
                <a:solidFill>
                  <a:srgbClr val="000000"/>
                </a:solidFill>
              </a:defRPr>
            </a:pPr>
            <a:r>
              <a:rPr sz="3600">
                <a:solidFill>
                  <a:srgbClr val="535353"/>
                </a:solidFill>
              </a:rPr>
              <a:t>Texte niveau 2</a:t>
            </a:r>
          </a:p>
          <a:p>
            <a:pPr lvl="2">
              <a:defRPr sz="1800">
                <a:solidFill>
                  <a:srgbClr val="000000"/>
                </a:solidFill>
              </a:defRPr>
            </a:pPr>
            <a:r>
              <a:rPr sz="3600">
                <a:solidFill>
                  <a:srgbClr val="535353"/>
                </a:solidFill>
              </a:rPr>
              <a:t>Texte niveau 3</a:t>
            </a:r>
          </a:p>
          <a:p>
            <a:pPr lvl="3">
              <a:defRPr sz="1800">
                <a:solidFill>
                  <a:srgbClr val="000000"/>
                </a:solidFill>
              </a:defRPr>
            </a:pPr>
            <a:r>
              <a:rPr sz="3600">
                <a:solidFill>
                  <a:srgbClr val="535353"/>
                </a:solidFill>
              </a:rPr>
              <a:t>Texte niveau 4</a:t>
            </a:r>
          </a:p>
          <a:p>
            <a:pPr lvl="4">
              <a:defRPr sz="1800">
                <a:solidFill>
                  <a:srgbClr val="000000"/>
                </a:solidFill>
              </a:defRPr>
            </a:pPr>
            <a:r>
              <a:rPr sz="3600">
                <a:solidFill>
                  <a:srgbClr val="535353"/>
                </a:solidFill>
              </a:rPr>
              <a:t>Texte niveau 5</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11" name="Shape 11"/>
          <p:cNvSpPr>
            <a:spLocks noGrp="1"/>
          </p:cNvSpPr>
          <p:nvPr>
            <p:ph type="title"/>
          </p:nvPr>
        </p:nvSpPr>
        <p:spPr>
          <a:xfrm>
            <a:off x="358986" y="3657600"/>
            <a:ext cx="12293602" cy="2431627"/>
          </a:xfrm>
          <a:prstGeom prst="rect">
            <a:avLst/>
          </a:prstGeom>
        </p:spPr>
        <p:txBody>
          <a:bodyPr/>
          <a:lstStyle/>
          <a:p>
            <a:pPr lvl="0">
              <a:defRPr sz="1800" cap="none">
                <a:solidFill>
                  <a:srgbClr val="000000"/>
                </a:solidFill>
              </a:defRPr>
            </a:pPr>
            <a:r>
              <a:rPr sz="7000" cap="all">
                <a:solidFill>
                  <a:srgbClr val="535353"/>
                </a:solidFill>
              </a:rPr>
              <a:t>Texte du titre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13" name="Shape 13"/>
          <p:cNvSpPr>
            <a:spLocks noGrp="1"/>
          </p:cNvSpPr>
          <p:nvPr>
            <p:ph type="title"/>
          </p:nvPr>
        </p:nvSpPr>
        <p:spPr>
          <a:xfrm>
            <a:off x="358986" y="1984586"/>
            <a:ext cx="5892801" cy="2912534"/>
          </a:xfrm>
          <a:prstGeom prst="rect">
            <a:avLst/>
          </a:prstGeom>
        </p:spPr>
        <p:txBody>
          <a:bodyPr anchor="b"/>
          <a:lstStyle/>
          <a:p>
            <a:pPr lvl="0">
              <a:defRPr sz="1800" cap="none">
                <a:solidFill>
                  <a:srgbClr val="000000"/>
                </a:solidFill>
              </a:defRPr>
            </a:pPr>
            <a:r>
              <a:rPr sz="7000" cap="all">
                <a:solidFill>
                  <a:srgbClr val="535353"/>
                </a:solidFill>
              </a:rPr>
              <a:t>Texte du titre</a:t>
            </a:r>
          </a:p>
        </p:txBody>
      </p:sp>
      <p:sp>
        <p:nvSpPr>
          <p:cNvPr id="14" name="Shape 14"/>
          <p:cNvSpPr>
            <a:spLocks noGrp="1"/>
          </p:cNvSpPr>
          <p:nvPr>
            <p:ph type="body" idx="1"/>
          </p:nvPr>
        </p:nvSpPr>
        <p:spPr>
          <a:xfrm>
            <a:off x="358986" y="4883573"/>
            <a:ext cx="5892801" cy="2912534"/>
          </a:xfrm>
          <a:prstGeom prst="rect">
            <a:avLst/>
          </a:prstGeom>
        </p:spPr>
        <p:txBody>
          <a:bodyPr anchor="t"/>
          <a:lstStyle>
            <a:lvl1pPr marL="0" indent="0" algn="ctr">
              <a:lnSpc>
                <a:spcPct val="100000"/>
              </a:lnSpc>
              <a:spcBef>
                <a:spcPts val="0"/>
              </a:spcBef>
              <a:buSzTx/>
              <a:buNone/>
              <a:defRPr sz="3600"/>
            </a:lvl1pPr>
            <a:lvl2pPr marL="0" indent="228600" algn="ctr">
              <a:lnSpc>
                <a:spcPct val="100000"/>
              </a:lnSpc>
              <a:spcBef>
                <a:spcPts val="0"/>
              </a:spcBef>
              <a:buSzTx/>
              <a:buNone/>
              <a:defRPr sz="3600"/>
            </a:lvl2pPr>
            <a:lvl3pPr marL="0" indent="457200" algn="ctr">
              <a:lnSpc>
                <a:spcPct val="100000"/>
              </a:lnSpc>
              <a:spcBef>
                <a:spcPts val="0"/>
              </a:spcBef>
              <a:buSzTx/>
              <a:buNone/>
              <a:defRPr sz="3600"/>
            </a:lvl3pPr>
            <a:lvl4pPr marL="0" indent="685800" algn="ctr">
              <a:lnSpc>
                <a:spcPct val="100000"/>
              </a:lnSpc>
              <a:spcBef>
                <a:spcPts val="0"/>
              </a:spcBef>
              <a:buSzTx/>
              <a:buNone/>
              <a:defRPr sz="3600"/>
            </a:lvl4pPr>
            <a:lvl5pPr marL="0" indent="914400" algn="ctr">
              <a:lnSpc>
                <a:spcPct val="100000"/>
              </a:lnSpc>
              <a:spcBef>
                <a:spcPts val="0"/>
              </a:spcBef>
              <a:buSzTx/>
              <a:buNone/>
              <a:defRPr sz="3600"/>
            </a:lvl5pPr>
          </a:lstStyle>
          <a:p>
            <a:pPr lvl="0">
              <a:defRPr sz="1800">
                <a:solidFill>
                  <a:srgbClr val="000000"/>
                </a:solidFill>
              </a:defRPr>
            </a:pPr>
            <a:r>
              <a:rPr sz="3600">
                <a:solidFill>
                  <a:srgbClr val="535353"/>
                </a:solidFill>
              </a:rPr>
              <a:t>Texte niveau 1</a:t>
            </a:r>
          </a:p>
          <a:p>
            <a:pPr lvl="1">
              <a:defRPr sz="1800">
                <a:solidFill>
                  <a:srgbClr val="000000"/>
                </a:solidFill>
              </a:defRPr>
            </a:pPr>
            <a:r>
              <a:rPr sz="3600">
                <a:solidFill>
                  <a:srgbClr val="535353"/>
                </a:solidFill>
              </a:rPr>
              <a:t>Texte niveau 2</a:t>
            </a:r>
          </a:p>
          <a:p>
            <a:pPr lvl="2">
              <a:defRPr sz="1800">
                <a:solidFill>
                  <a:srgbClr val="000000"/>
                </a:solidFill>
              </a:defRPr>
            </a:pPr>
            <a:r>
              <a:rPr sz="3600">
                <a:solidFill>
                  <a:srgbClr val="535353"/>
                </a:solidFill>
              </a:rPr>
              <a:t>Texte niveau 3</a:t>
            </a:r>
          </a:p>
          <a:p>
            <a:pPr lvl="3">
              <a:defRPr sz="1800">
                <a:solidFill>
                  <a:srgbClr val="000000"/>
                </a:solidFill>
              </a:defRPr>
            </a:pPr>
            <a:r>
              <a:rPr sz="3600">
                <a:solidFill>
                  <a:srgbClr val="535353"/>
                </a:solidFill>
              </a:rPr>
              <a:t>Texte niveau 4</a:t>
            </a:r>
          </a:p>
          <a:p>
            <a:pPr lvl="4">
              <a:defRPr sz="1800">
                <a:solidFill>
                  <a:srgbClr val="000000"/>
                </a:solidFill>
              </a:defRPr>
            </a:pPr>
            <a:r>
              <a:rPr sz="3600">
                <a:solidFill>
                  <a:srgbClr val="535353"/>
                </a:solidFill>
              </a:rPr>
              <a:t>Texte niveau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Texte du titre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Texte du titre</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Texte niveau 1</a:t>
            </a:r>
          </a:p>
          <a:p>
            <a:pPr lvl="1">
              <a:defRPr sz="1800">
                <a:solidFill>
                  <a:srgbClr val="000000"/>
                </a:solidFill>
              </a:defRPr>
            </a:pPr>
            <a:r>
              <a:rPr sz="4400">
                <a:solidFill>
                  <a:srgbClr val="535353"/>
                </a:solidFill>
              </a:rPr>
              <a:t>Texte niveau 2</a:t>
            </a:r>
          </a:p>
          <a:p>
            <a:pPr lvl="2">
              <a:defRPr sz="1800">
                <a:solidFill>
                  <a:srgbClr val="000000"/>
                </a:solidFill>
              </a:defRPr>
            </a:pPr>
            <a:r>
              <a:rPr sz="4400">
                <a:solidFill>
                  <a:srgbClr val="535353"/>
                </a:solidFill>
              </a:rPr>
              <a:t>Texte niveau 3</a:t>
            </a:r>
          </a:p>
          <a:p>
            <a:pPr lvl="3">
              <a:defRPr sz="1800">
                <a:solidFill>
                  <a:srgbClr val="000000"/>
                </a:solidFill>
              </a:defRPr>
            </a:pPr>
            <a:r>
              <a:rPr sz="4400">
                <a:solidFill>
                  <a:srgbClr val="535353"/>
                </a:solidFill>
              </a:rPr>
              <a:t>Texte niveau 4</a:t>
            </a:r>
          </a:p>
          <a:p>
            <a:pPr lvl="4">
              <a:defRPr sz="1800">
                <a:solidFill>
                  <a:srgbClr val="000000"/>
                </a:solidFill>
              </a:defRPr>
            </a:pPr>
            <a:r>
              <a:rPr sz="4400">
                <a:solidFill>
                  <a:srgbClr val="535353"/>
                </a:solidFill>
              </a:rPr>
              <a:t>Texte niveau 5</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Texte du titre</a:t>
            </a:r>
          </a:p>
        </p:txBody>
      </p:sp>
      <p:sp>
        <p:nvSpPr>
          <p:cNvPr id="22" name="Shape 22"/>
          <p:cNvSpPr>
            <a:spLocks noGrp="1"/>
          </p:cNvSpPr>
          <p:nvPr>
            <p:ph type="body" idx="1"/>
          </p:nvPr>
        </p:nvSpPr>
        <p:spPr>
          <a:xfrm>
            <a:off x="358986" y="3264746"/>
            <a:ext cx="5892801" cy="4727788"/>
          </a:xfrm>
          <a:prstGeom prst="rect">
            <a:avLst/>
          </a:prstGeom>
        </p:spPr>
        <p:txBody>
          <a:bodyPr/>
          <a:lstStyle>
            <a:lvl1pPr marL="404446" indent="-404446">
              <a:lnSpc>
                <a:spcPct val="100000"/>
              </a:lnSpc>
              <a:spcBef>
                <a:spcPts val="5300"/>
              </a:spcBef>
              <a:defRPr sz="3600"/>
            </a:lvl1pPr>
            <a:lvl2pPr marL="988646" indent="-404446">
              <a:lnSpc>
                <a:spcPct val="100000"/>
              </a:lnSpc>
              <a:spcBef>
                <a:spcPts val="5300"/>
              </a:spcBef>
              <a:defRPr sz="3600"/>
            </a:lvl2pPr>
            <a:lvl3pPr marL="1572846" indent="-404446">
              <a:lnSpc>
                <a:spcPct val="100000"/>
              </a:lnSpc>
              <a:spcBef>
                <a:spcPts val="5300"/>
              </a:spcBef>
              <a:defRPr sz="3600"/>
            </a:lvl3pPr>
            <a:lvl4pPr marL="2157046" indent="-404446">
              <a:lnSpc>
                <a:spcPct val="100000"/>
              </a:lnSpc>
              <a:spcBef>
                <a:spcPts val="5300"/>
              </a:spcBef>
              <a:defRPr sz="3600"/>
            </a:lvl4pPr>
            <a:lvl5pPr marL="2741246" indent="-404446">
              <a:lnSpc>
                <a:spcPct val="100000"/>
              </a:lnSpc>
              <a:spcBef>
                <a:spcPts val="5300"/>
              </a:spcBef>
              <a:defRPr sz="3600"/>
            </a:lvl5pPr>
          </a:lstStyle>
          <a:p>
            <a:pPr lvl="0">
              <a:defRPr sz="1800">
                <a:solidFill>
                  <a:srgbClr val="000000"/>
                </a:solidFill>
              </a:defRPr>
            </a:pPr>
            <a:r>
              <a:rPr sz="3600">
                <a:solidFill>
                  <a:srgbClr val="535353"/>
                </a:solidFill>
              </a:rPr>
              <a:t>Texte niveau 1</a:t>
            </a:r>
          </a:p>
          <a:p>
            <a:pPr lvl="1">
              <a:defRPr sz="1800">
                <a:solidFill>
                  <a:srgbClr val="000000"/>
                </a:solidFill>
              </a:defRPr>
            </a:pPr>
            <a:r>
              <a:rPr sz="3600">
                <a:solidFill>
                  <a:srgbClr val="535353"/>
                </a:solidFill>
              </a:rPr>
              <a:t>Texte niveau 2</a:t>
            </a:r>
          </a:p>
          <a:p>
            <a:pPr lvl="2">
              <a:defRPr sz="1800">
                <a:solidFill>
                  <a:srgbClr val="000000"/>
                </a:solidFill>
              </a:defRPr>
            </a:pPr>
            <a:r>
              <a:rPr sz="3600">
                <a:solidFill>
                  <a:srgbClr val="535353"/>
                </a:solidFill>
              </a:rPr>
              <a:t>Texte niveau 3</a:t>
            </a:r>
          </a:p>
          <a:p>
            <a:pPr lvl="3">
              <a:defRPr sz="1800">
                <a:solidFill>
                  <a:srgbClr val="000000"/>
                </a:solidFill>
              </a:defRPr>
            </a:pPr>
            <a:r>
              <a:rPr sz="3600">
                <a:solidFill>
                  <a:srgbClr val="535353"/>
                </a:solidFill>
              </a:rPr>
              <a:t>Texte niveau 4</a:t>
            </a:r>
          </a:p>
          <a:p>
            <a:pPr lvl="4">
              <a:defRPr sz="1800">
                <a:solidFill>
                  <a:srgbClr val="000000"/>
                </a:solidFill>
              </a:defRPr>
            </a:pPr>
            <a:r>
              <a:rPr sz="3600">
                <a:solidFill>
                  <a:srgbClr val="535353"/>
                </a:solidFill>
              </a:rPr>
              <a:t>Texte niveau 5</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24" name="Shape 24"/>
          <p:cNvSpPr>
            <a:spLocks noGrp="1"/>
          </p:cNvSpPr>
          <p:nvPr>
            <p:ph type="body" idx="1"/>
          </p:nvPr>
        </p:nvSpPr>
        <p:spPr>
          <a:xfrm>
            <a:off x="765386" y="1788159"/>
            <a:ext cx="11467255" cy="6163735"/>
          </a:xfrm>
          <a:prstGeom prst="rect">
            <a:avLst/>
          </a:prstGeom>
        </p:spPr>
        <p:txBody>
          <a:bodyPr/>
          <a:lstStyle/>
          <a:p>
            <a:pPr lvl="0">
              <a:defRPr sz="1800">
                <a:solidFill>
                  <a:srgbClr val="000000"/>
                </a:solidFill>
              </a:defRPr>
            </a:pPr>
            <a:r>
              <a:rPr sz="4400">
                <a:solidFill>
                  <a:srgbClr val="535353"/>
                </a:solidFill>
              </a:rPr>
              <a:t>Texte niveau 1</a:t>
            </a:r>
          </a:p>
          <a:p>
            <a:pPr lvl="1">
              <a:defRPr sz="1800">
                <a:solidFill>
                  <a:srgbClr val="000000"/>
                </a:solidFill>
              </a:defRPr>
            </a:pPr>
            <a:r>
              <a:rPr sz="4400">
                <a:solidFill>
                  <a:srgbClr val="535353"/>
                </a:solidFill>
              </a:rPr>
              <a:t>Texte niveau 2</a:t>
            </a:r>
          </a:p>
          <a:p>
            <a:pPr lvl="2">
              <a:defRPr sz="1800">
                <a:solidFill>
                  <a:srgbClr val="000000"/>
                </a:solidFill>
              </a:defRPr>
            </a:pPr>
            <a:r>
              <a:rPr sz="4400">
                <a:solidFill>
                  <a:srgbClr val="535353"/>
                </a:solidFill>
              </a:rPr>
              <a:t>Texte niveau 3</a:t>
            </a:r>
          </a:p>
          <a:p>
            <a:pPr lvl="3">
              <a:defRPr sz="1800">
                <a:solidFill>
                  <a:srgbClr val="000000"/>
                </a:solidFill>
              </a:defRPr>
            </a:pPr>
            <a:r>
              <a:rPr sz="4400">
                <a:solidFill>
                  <a:srgbClr val="535353"/>
                </a:solidFill>
              </a:rPr>
              <a:t>Texte niveau 4</a:t>
            </a:r>
          </a:p>
          <a:p>
            <a:pPr lvl="4">
              <a:defRPr sz="1800">
                <a:solidFill>
                  <a:srgbClr val="000000"/>
                </a:solidFill>
              </a:defRPr>
            </a:pPr>
            <a:r>
              <a:rPr sz="4400">
                <a:solidFill>
                  <a:srgbClr val="535353"/>
                </a:solidFill>
              </a:rPr>
              <a:t>Texte niveau 5</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8986" y="1408853"/>
            <a:ext cx="12293602" cy="1828801"/>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cap="none">
                <a:solidFill>
                  <a:srgbClr val="000000"/>
                </a:solidFill>
              </a:defRPr>
            </a:pPr>
            <a:r>
              <a:rPr sz="7000" cap="all">
                <a:solidFill>
                  <a:srgbClr val="535353"/>
                </a:solidFill>
              </a:rPr>
              <a:t>Texte du titre</a:t>
            </a:r>
          </a:p>
        </p:txBody>
      </p:sp>
      <p:sp>
        <p:nvSpPr>
          <p:cNvPr id="3" name="Shape 3"/>
          <p:cNvSpPr>
            <a:spLocks noGrp="1"/>
          </p:cNvSpPr>
          <p:nvPr>
            <p:ph type="body" idx="1"/>
          </p:nvPr>
        </p:nvSpPr>
        <p:spPr>
          <a:xfrm>
            <a:off x="358986" y="3264746"/>
            <a:ext cx="12293602" cy="4727788"/>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4400">
                <a:solidFill>
                  <a:srgbClr val="535353"/>
                </a:solidFill>
              </a:rPr>
              <a:t>Texte niveau 1</a:t>
            </a:r>
          </a:p>
          <a:p>
            <a:pPr lvl="1">
              <a:defRPr sz="1800">
                <a:solidFill>
                  <a:srgbClr val="000000"/>
                </a:solidFill>
              </a:defRPr>
            </a:pPr>
            <a:r>
              <a:rPr sz="4400">
                <a:solidFill>
                  <a:srgbClr val="535353"/>
                </a:solidFill>
              </a:rPr>
              <a:t>Texte niveau 2</a:t>
            </a:r>
          </a:p>
          <a:p>
            <a:pPr lvl="2">
              <a:defRPr sz="1800">
                <a:solidFill>
                  <a:srgbClr val="000000"/>
                </a:solidFill>
              </a:defRPr>
            </a:pPr>
            <a:r>
              <a:rPr sz="4400">
                <a:solidFill>
                  <a:srgbClr val="535353"/>
                </a:solidFill>
              </a:rPr>
              <a:t>Texte niveau 3</a:t>
            </a:r>
          </a:p>
          <a:p>
            <a:pPr lvl="3">
              <a:defRPr sz="1800">
                <a:solidFill>
                  <a:srgbClr val="000000"/>
                </a:solidFill>
              </a:defRPr>
            </a:pPr>
            <a:r>
              <a:rPr sz="4400">
                <a:solidFill>
                  <a:srgbClr val="535353"/>
                </a:solidFill>
              </a:rPr>
              <a:t>Texte niveau 4</a:t>
            </a:r>
          </a:p>
          <a:p>
            <a:pPr lvl="4">
              <a:defRPr sz="1800">
                <a:solidFill>
                  <a:srgbClr val="000000"/>
                </a:solidFill>
              </a:defRPr>
            </a:pPr>
            <a:r>
              <a:rPr sz="4400">
                <a:solidFill>
                  <a:srgbClr val="535353"/>
                </a:solidFill>
              </a:rPr>
              <a:t>Texte niveau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825500">
        <a:defRPr sz="7000" cap="all">
          <a:solidFill>
            <a:srgbClr val="535353"/>
          </a:solidFill>
          <a:latin typeface="+mn-lt"/>
          <a:ea typeface="+mn-ea"/>
          <a:cs typeface="+mn-cs"/>
          <a:sym typeface="Gill Sans Light"/>
        </a:defRPr>
      </a:lvl1pPr>
      <a:lvl2pPr indent="228600" algn="ctr" defTabSz="825500">
        <a:defRPr sz="7000" cap="all">
          <a:solidFill>
            <a:srgbClr val="535353"/>
          </a:solidFill>
          <a:latin typeface="+mn-lt"/>
          <a:ea typeface="+mn-ea"/>
          <a:cs typeface="+mn-cs"/>
          <a:sym typeface="Gill Sans Light"/>
        </a:defRPr>
      </a:lvl2pPr>
      <a:lvl3pPr indent="457200" algn="ctr" defTabSz="825500">
        <a:defRPr sz="7000" cap="all">
          <a:solidFill>
            <a:srgbClr val="535353"/>
          </a:solidFill>
          <a:latin typeface="+mn-lt"/>
          <a:ea typeface="+mn-ea"/>
          <a:cs typeface="+mn-cs"/>
          <a:sym typeface="Gill Sans Light"/>
        </a:defRPr>
      </a:lvl3pPr>
      <a:lvl4pPr indent="685800" algn="ctr" defTabSz="825500">
        <a:defRPr sz="7000" cap="all">
          <a:solidFill>
            <a:srgbClr val="535353"/>
          </a:solidFill>
          <a:latin typeface="+mn-lt"/>
          <a:ea typeface="+mn-ea"/>
          <a:cs typeface="+mn-cs"/>
          <a:sym typeface="Gill Sans Light"/>
        </a:defRPr>
      </a:lvl4pPr>
      <a:lvl5pPr indent="914400" algn="ctr" defTabSz="825500">
        <a:defRPr sz="7000" cap="all">
          <a:solidFill>
            <a:srgbClr val="535353"/>
          </a:solidFill>
          <a:latin typeface="+mn-lt"/>
          <a:ea typeface="+mn-ea"/>
          <a:cs typeface="+mn-cs"/>
          <a:sym typeface="Gill Sans Light"/>
        </a:defRPr>
      </a:lvl5pPr>
      <a:lvl6pPr indent="1143000" algn="ctr" defTabSz="825500">
        <a:defRPr sz="7000" cap="all">
          <a:solidFill>
            <a:srgbClr val="535353"/>
          </a:solidFill>
          <a:latin typeface="+mn-lt"/>
          <a:ea typeface="+mn-ea"/>
          <a:cs typeface="+mn-cs"/>
          <a:sym typeface="Gill Sans Light"/>
        </a:defRPr>
      </a:lvl6pPr>
      <a:lvl7pPr indent="1371600" algn="ctr" defTabSz="825500">
        <a:defRPr sz="7000" cap="all">
          <a:solidFill>
            <a:srgbClr val="535353"/>
          </a:solidFill>
          <a:latin typeface="+mn-lt"/>
          <a:ea typeface="+mn-ea"/>
          <a:cs typeface="+mn-cs"/>
          <a:sym typeface="Gill Sans Light"/>
        </a:defRPr>
      </a:lvl7pPr>
      <a:lvl8pPr indent="1600200" algn="ctr" defTabSz="825500">
        <a:defRPr sz="7000" cap="all">
          <a:solidFill>
            <a:srgbClr val="535353"/>
          </a:solidFill>
          <a:latin typeface="+mn-lt"/>
          <a:ea typeface="+mn-ea"/>
          <a:cs typeface="+mn-cs"/>
          <a:sym typeface="Gill Sans Light"/>
        </a:defRPr>
      </a:lvl8pPr>
      <a:lvl9pPr indent="1828800" algn="ctr" defTabSz="825500">
        <a:defRPr sz="7000" cap="all">
          <a:solidFill>
            <a:srgbClr val="535353"/>
          </a:solidFill>
          <a:latin typeface="+mn-lt"/>
          <a:ea typeface="+mn-ea"/>
          <a:cs typeface="+mn-cs"/>
          <a:sym typeface="Gill Sans Light"/>
        </a:defRPr>
      </a:lvl9pPr>
    </p:titleStyle>
    <p:bodyStyle>
      <a:lvl1pPr marL="506412" indent="-506412" defTabSz="825500">
        <a:lnSpc>
          <a:spcPct val="120000"/>
        </a:lnSpc>
        <a:spcBef>
          <a:spcPts val="6500"/>
        </a:spcBef>
        <a:buSzPct val="82000"/>
        <a:buChar char="•"/>
        <a:defRPr sz="4400">
          <a:solidFill>
            <a:srgbClr val="535353"/>
          </a:solidFill>
          <a:latin typeface="+mn-lt"/>
          <a:ea typeface="+mn-ea"/>
          <a:cs typeface="+mn-cs"/>
          <a:sym typeface="Gill Sans Light"/>
        </a:defRPr>
      </a:lvl1pPr>
      <a:lvl2pPr marL="1243012" indent="-506412" defTabSz="825500">
        <a:lnSpc>
          <a:spcPct val="120000"/>
        </a:lnSpc>
        <a:spcBef>
          <a:spcPts val="6500"/>
        </a:spcBef>
        <a:buSzPct val="82000"/>
        <a:buChar char="•"/>
        <a:defRPr sz="4400">
          <a:solidFill>
            <a:srgbClr val="535353"/>
          </a:solidFill>
          <a:latin typeface="+mn-lt"/>
          <a:ea typeface="+mn-ea"/>
          <a:cs typeface="+mn-cs"/>
          <a:sym typeface="Gill Sans Light"/>
        </a:defRPr>
      </a:lvl2pPr>
      <a:lvl3pPr marL="1979612" indent="-506412" defTabSz="825500">
        <a:lnSpc>
          <a:spcPct val="120000"/>
        </a:lnSpc>
        <a:spcBef>
          <a:spcPts val="6500"/>
        </a:spcBef>
        <a:buSzPct val="82000"/>
        <a:buChar char="•"/>
        <a:defRPr sz="4400">
          <a:solidFill>
            <a:srgbClr val="535353"/>
          </a:solidFill>
          <a:latin typeface="+mn-lt"/>
          <a:ea typeface="+mn-ea"/>
          <a:cs typeface="+mn-cs"/>
          <a:sym typeface="Gill Sans Light"/>
        </a:defRPr>
      </a:lvl3pPr>
      <a:lvl4pPr marL="2716212" indent="-506412" defTabSz="825500">
        <a:lnSpc>
          <a:spcPct val="120000"/>
        </a:lnSpc>
        <a:spcBef>
          <a:spcPts val="6500"/>
        </a:spcBef>
        <a:buSzPct val="82000"/>
        <a:buChar char="•"/>
        <a:defRPr sz="4400">
          <a:solidFill>
            <a:srgbClr val="535353"/>
          </a:solidFill>
          <a:latin typeface="+mn-lt"/>
          <a:ea typeface="+mn-ea"/>
          <a:cs typeface="+mn-cs"/>
          <a:sym typeface="Gill Sans Light"/>
        </a:defRPr>
      </a:lvl4pPr>
      <a:lvl5pPr marL="3452812" indent="-506412" defTabSz="825500">
        <a:lnSpc>
          <a:spcPct val="120000"/>
        </a:lnSpc>
        <a:spcBef>
          <a:spcPts val="6500"/>
        </a:spcBef>
        <a:buSzPct val="82000"/>
        <a:buChar char="•"/>
        <a:defRPr sz="4400">
          <a:solidFill>
            <a:srgbClr val="535353"/>
          </a:solidFill>
          <a:latin typeface="+mn-lt"/>
          <a:ea typeface="+mn-ea"/>
          <a:cs typeface="+mn-cs"/>
          <a:sym typeface="Gill Sans Light"/>
        </a:defRPr>
      </a:lvl5pPr>
      <a:lvl6pPr marL="4189412" indent="-506412" defTabSz="825500">
        <a:lnSpc>
          <a:spcPct val="120000"/>
        </a:lnSpc>
        <a:spcBef>
          <a:spcPts val="6500"/>
        </a:spcBef>
        <a:buSzPct val="82000"/>
        <a:buChar char="•"/>
        <a:defRPr sz="4400">
          <a:solidFill>
            <a:srgbClr val="535353"/>
          </a:solidFill>
          <a:latin typeface="+mn-lt"/>
          <a:ea typeface="+mn-ea"/>
          <a:cs typeface="+mn-cs"/>
          <a:sym typeface="Gill Sans Light"/>
        </a:defRPr>
      </a:lvl6pPr>
      <a:lvl7pPr marL="4926012" indent="-506412" defTabSz="825500">
        <a:lnSpc>
          <a:spcPct val="120000"/>
        </a:lnSpc>
        <a:spcBef>
          <a:spcPts val="6500"/>
        </a:spcBef>
        <a:buSzPct val="82000"/>
        <a:buChar char="•"/>
        <a:defRPr sz="4400">
          <a:solidFill>
            <a:srgbClr val="535353"/>
          </a:solidFill>
          <a:latin typeface="+mn-lt"/>
          <a:ea typeface="+mn-ea"/>
          <a:cs typeface="+mn-cs"/>
          <a:sym typeface="Gill Sans Light"/>
        </a:defRPr>
      </a:lvl7pPr>
      <a:lvl8pPr marL="5662612" indent="-506412" defTabSz="825500">
        <a:lnSpc>
          <a:spcPct val="120000"/>
        </a:lnSpc>
        <a:spcBef>
          <a:spcPts val="6500"/>
        </a:spcBef>
        <a:buSzPct val="82000"/>
        <a:buChar char="•"/>
        <a:defRPr sz="4400">
          <a:solidFill>
            <a:srgbClr val="535353"/>
          </a:solidFill>
          <a:latin typeface="+mn-lt"/>
          <a:ea typeface="+mn-ea"/>
          <a:cs typeface="+mn-cs"/>
          <a:sym typeface="Gill Sans Light"/>
        </a:defRPr>
      </a:lvl8pPr>
      <a:lvl9pPr marL="6399212" indent="-506412" defTabSz="825500">
        <a:lnSpc>
          <a:spcPct val="120000"/>
        </a:lnSpc>
        <a:spcBef>
          <a:spcPts val="6500"/>
        </a:spcBef>
        <a:buSzPct val="82000"/>
        <a:buChar char="•"/>
        <a:defRPr sz="4400">
          <a:solidFill>
            <a:srgbClr val="535353"/>
          </a:solidFill>
          <a:latin typeface="+mn-lt"/>
          <a:ea typeface="+mn-ea"/>
          <a:cs typeface="+mn-cs"/>
          <a:sym typeface="Gill Sans Light"/>
        </a:defRPr>
      </a:lvl9pPr>
    </p:bodyStyle>
    <p:otherStyle>
      <a:lvl1pPr algn="ctr" defTabSz="825500">
        <a:defRPr sz="1600">
          <a:solidFill>
            <a:schemeClr val="tx1"/>
          </a:solidFill>
          <a:latin typeface="+mn-lt"/>
          <a:ea typeface="+mn-ea"/>
          <a:cs typeface="+mn-cs"/>
          <a:sym typeface="Gill Sans Light"/>
        </a:defRPr>
      </a:lvl1pPr>
      <a:lvl2pPr indent="228600" algn="ctr" defTabSz="825500">
        <a:defRPr sz="1600">
          <a:solidFill>
            <a:schemeClr val="tx1"/>
          </a:solidFill>
          <a:latin typeface="+mn-lt"/>
          <a:ea typeface="+mn-ea"/>
          <a:cs typeface="+mn-cs"/>
          <a:sym typeface="Gill Sans Light"/>
        </a:defRPr>
      </a:lvl2pPr>
      <a:lvl3pPr indent="457200" algn="ctr" defTabSz="825500">
        <a:defRPr sz="1600">
          <a:solidFill>
            <a:schemeClr val="tx1"/>
          </a:solidFill>
          <a:latin typeface="+mn-lt"/>
          <a:ea typeface="+mn-ea"/>
          <a:cs typeface="+mn-cs"/>
          <a:sym typeface="Gill Sans Light"/>
        </a:defRPr>
      </a:lvl3pPr>
      <a:lvl4pPr indent="685800" algn="ctr" defTabSz="825500">
        <a:defRPr sz="1600">
          <a:solidFill>
            <a:schemeClr val="tx1"/>
          </a:solidFill>
          <a:latin typeface="+mn-lt"/>
          <a:ea typeface="+mn-ea"/>
          <a:cs typeface="+mn-cs"/>
          <a:sym typeface="Gill Sans Light"/>
        </a:defRPr>
      </a:lvl4pPr>
      <a:lvl5pPr indent="914400" algn="ctr" defTabSz="825500">
        <a:defRPr sz="1600">
          <a:solidFill>
            <a:schemeClr val="tx1"/>
          </a:solidFill>
          <a:latin typeface="+mn-lt"/>
          <a:ea typeface="+mn-ea"/>
          <a:cs typeface="+mn-cs"/>
          <a:sym typeface="Gill Sans Light"/>
        </a:defRPr>
      </a:lvl5pPr>
      <a:lvl6pPr indent="1143000" algn="ctr" defTabSz="825500">
        <a:defRPr sz="1600">
          <a:solidFill>
            <a:schemeClr val="tx1"/>
          </a:solidFill>
          <a:latin typeface="+mn-lt"/>
          <a:ea typeface="+mn-ea"/>
          <a:cs typeface="+mn-cs"/>
          <a:sym typeface="Gill Sans Light"/>
        </a:defRPr>
      </a:lvl6pPr>
      <a:lvl7pPr indent="1371600" algn="ctr" defTabSz="825500">
        <a:defRPr sz="1600">
          <a:solidFill>
            <a:schemeClr val="tx1"/>
          </a:solidFill>
          <a:latin typeface="+mn-lt"/>
          <a:ea typeface="+mn-ea"/>
          <a:cs typeface="+mn-cs"/>
          <a:sym typeface="Gill Sans Light"/>
        </a:defRPr>
      </a:lvl7pPr>
      <a:lvl8pPr indent="1600200" algn="ctr" defTabSz="825500">
        <a:defRPr sz="1600">
          <a:solidFill>
            <a:schemeClr val="tx1"/>
          </a:solidFill>
          <a:latin typeface="+mn-lt"/>
          <a:ea typeface="+mn-ea"/>
          <a:cs typeface="+mn-cs"/>
          <a:sym typeface="Gill Sans Light"/>
        </a:defRPr>
      </a:lvl8pPr>
      <a:lvl9pPr indent="1828800" algn="ctr" defTabSz="825500">
        <a:defRPr sz="1600">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9.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355599" y="2753359"/>
            <a:ext cx="12293602" cy="2431628"/>
          </a:xfrm>
          <a:prstGeom prst="rect">
            <a:avLst/>
          </a:prstGeom>
        </p:spPr>
        <p:txBody>
          <a:bodyPr/>
          <a:lstStyle>
            <a:lvl1pPr>
              <a:defRPr sz="8000"/>
            </a:lvl1pPr>
          </a:lstStyle>
          <a:p>
            <a:pPr lvl="0">
              <a:defRPr sz="1800" cap="none">
                <a:solidFill>
                  <a:srgbClr val="000000"/>
                </a:solidFill>
              </a:defRPr>
            </a:pPr>
            <a:r>
              <a:rPr sz="8000" cap="all" dirty="0">
                <a:solidFill>
                  <a:srgbClr val="535353"/>
                </a:solidFill>
              </a:rPr>
              <a:t>Picross</a:t>
            </a:r>
          </a:p>
        </p:txBody>
      </p:sp>
      <p:sp>
        <p:nvSpPr>
          <p:cNvPr id="33" name="Shape 33"/>
          <p:cNvSpPr>
            <a:spLocks noGrp="1"/>
          </p:cNvSpPr>
          <p:nvPr>
            <p:ph type="body" idx="1"/>
          </p:nvPr>
        </p:nvSpPr>
        <p:spPr>
          <a:xfrm>
            <a:off x="355599" y="5062702"/>
            <a:ext cx="12293602" cy="968587"/>
          </a:xfrm>
          <a:prstGeom prst="rect">
            <a:avLst/>
          </a:prstGeom>
        </p:spPr>
        <p:txBody>
          <a:bodyPr/>
          <a:lstStyle>
            <a:lvl1pPr>
              <a:defRPr sz="3200"/>
            </a:lvl1pPr>
          </a:lstStyle>
          <a:p>
            <a:pPr lvl="0">
              <a:defRPr sz="1800">
                <a:solidFill>
                  <a:srgbClr val="000000"/>
                </a:solidFill>
              </a:defRPr>
            </a:pPr>
            <a:r>
              <a:rPr sz="3200" dirty="0">
                <a:solidFill>
                  <a:srgbClr val="535353"/>
                </a:solidFill>
              </a:rPr>
              <a:t>By CrakeTeam</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Déroulement du projet</a:t>
            </a:r>
          </a:p>
        </p:txBody>
      </p:sp>
      <p:sp>
        <p:nvSpPr>
          <p:cNvPr id="61" name="Shape 61"/>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Explication de l'organisation (répartion des tâches dans le temps et entre les différentes équipes)</a:t>
            </a:r>
          </a:p>
        </p:txBody>
      </p:sp>
      <p:sp>
        <p:nvSpPr>
          <p:cNvPr id="62" name="Shape 62"/>
          <p:cNvSpPr>
            <a:spLocks noGrp="1"/>
          </p:cNvSpPr>
          <p:nvPr>
            <p:ph type="sldNum" sz="quarter" idx="4294967295"/>
          </p:nvPr>
        </p:nvSpPr>
        <p:spPr>
          <a:xfrm>
            <a:off x="6363970" y="8195733"/>
            <a:ext cx="270087" cy="282788"/>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vl1pPr>
          </a:lstStyle>
          <a:p>
            <a:pPr lvl="0">
              <a:defRPr sz="1800">
                <a:solidFill>
                  <a:srgbClr val="000000"/>
                </a:solidFill>
              </a:defRPr>
            </a:pPr>
            <a:fld id="{86CB4B4D-7CA3-9044-876B-883B54F8677D}" type="slidenum">
              <a:rPr sz="1600">
                <a:solidFill>
                  <a:srgbClr val="535353"/>
                </a:solidFill>
              </a:rPr>
              <a:t>10</a:t>
            </a:fld>
            <a:endParaRPr sz="1600">
              <a:solidFill>
                <a:srgbClr val="535353"/>
              </a:solidFill>
            </a:endParaRP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planning prévisionnel et planning réel, difficultés rencontrées (seulement celles qui peuvent intéresser un client)</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Résultat</a:t>
            </a:r>
          </a:p>
        </p:txBody>
      </p:sp>
      <p:sp>
        <p:nvSpPr>
          <p:cNvPr id="67" name="Shape 67"/>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--&gt; Enumération des fonctionnalités demandées mise en place (une liste bête et méchante)</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Enumération des fonctionnalités ajoutées par nos soins (idem)</a:t>
            </a:r>
          </a:p>
          <a:p>
            <a:pPr lvl="0">
              <a:defRPr sz="1800">
                <a:solidFill>
                  <a:srgbClr val="000000"/>
                </a:solidFill>
              </a:defRPr>
            </a:pPr>
            <a:r>
              <a:rPr sz="4400">
                <a:solidFill>
                  <a:srgbClr val="535353"/>
                </a:solidFill>
              </a:rPr>
              <a:t>Enumération des fonctionnalités prévues mais non abouties (idem)</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Démo</a:t>
            </a:r>
          </a:p>
        </p:txBody>
      </p:sp>
      <p:sp>
        <p:nvSpPr>
          <p:cNvPr id="72" name="Shape 72"/>
          <p:cNvSpPr>
            <a:spLocks noGrp="1"/>
          </p:cNvSpPr>
          <p:nvPr>
            <p:ph type="body" idx="1"/>
          </p:nvPr>
        </p:nvSpPr>
        <p:spPr>
          <a:xfrm>
            <a:off x="358986" y="3264746"/>
            <a:ext cx="12037617" cy="5882959"/>
          </a:xfrm>
          <a:prstGeom prst="rect">
            <a:avLst/>
          </a:prstGeom>
        </p:spPr>
        <p:txBody>
          <a:bodyPr>
            <a:normAutofit lnSpcReduction="10000"/>
          </a:bodyPr>
          <a:lstStyle/>
          <a:p>
            <a:pPr marL="349424" lvl="0" indent="-349424" defTabSz="569594">
              <a:spcBef>
                <a:spcPts val="4400"/>
              </a:spcBef>
              <a:defRPr sz="1800">
                <a:solidFill>
                  <a:srgbClr val="000000"/>
                </a:solidFill>
              </a:defRPr>
            </a:pPr>
            <a:r>
              <a:rPr sz="3036">
                <a:solidFill>
                  <a:srgbClr val="535353"/>
                </a:solidFill>
              </a:rPr>
              <a:t>Présentation de la gestion de profil (possibilité dans créer un ou non et de charger les parties enregistrées précédement)</a:t>
            </a:r>
          </a:p>
          <a:p>
            <a:pPr marL="349424" lvl="0" indent="-349424" defTabSz="569594">
              <a:spcBef>
                <a:spcPts val="4400"/>
              </a:spcBef>
              <a:defRPr sz="1800">
                <a:solidFill>
                  <a:srgbClr val="000000"/>
                </a:solidFill>
              </a:defRPr>
            </a:pPr>
            <a:r>
              <a:rPr sz="3036">
                <a:solidFill>
                  <a:srgbClr val="535353"/>
                </a:solidFill>
              </a:rPr>
              <a:t>Préparation d'une partie et de ses différentes fonctionnalités (lancement d'une partie avec choix de taille et de type de création ainsi que des actions du jeu et d'une séquence de sauvegarde et surtout du magnifique</a:t>
            </a:r>
          </a:p>
          <a:p>
            <a:pPr marL="349424" lvl="0" indent="-349424" defTabSz="569594">
              <a:spcBef>
                <a:spcPts val="4400"/>
              </a:spcBef>
              <a:defRPr sz="1800">
                <a:solidFill>
                  <a:srgbClr val="000000"/>
                </a:solidFill>
              </a:defRPr>
            </a:pPr>
            <a:r>
              <a:rPr sz="3036">
                <a:solidFill>
                  <a:srgbClr val="535353"/>
                </a:solidFill>
              </a:rPr>
              <a:t>module d'aide créé par notre non moins magnifique chef de projet....un peu de cirage de pompe n'a jamais tué personne^^</a:t>
            </a:r>
          </a:p>
          <a:p>
            <a:pPr marL="349424" lvl="0" indent="-349424" defTabSz="569594">
              <a:spcBef>
                <a:spcPts val="4400"/>
              </a:spcBef>
              <a:defRPr sz="1800">
                <a:solidFill>
                  <a:srgbClr val="000000"/>
                </a:solidFill>
              </a:defRPr>
            </a:pPr>
            <a:r>
              <a:rPr sz="3036">
                <a:solidFill>
                  <a:srgbClr val="535353"/>
                </a:solidFill>
              </a:rPr>
              <a:t> Présentation de l'éditeur (édition et sauvegarde d'une grille à la main)</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Conclusion</a:t>
            </a:r>
          </a:p>
        </p:txBody>
      </p:sp>
      <p:sp>
        <p:nvSpPr>
          <p:cNvPr id="75" name="Shape 75"/>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Le truc bateau, à savoir ce que l'on a appris ce que l'on va en retenir blablabla...... (répartition des tâches de manière équitable et relation entre les taĉhes compliquent la gestion d'un projet mené à plusieurs)</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Questions ?</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1-001_M_1611x1432.png"/>
          <p:cNvPicPr/>
          <p:nvPr/>
        </p:nvPicPr>
        <p:blipFill>
          <a:blip r:embed="rId2">
            <a:extLst/>
          </a:blip>
          <a:srcRect l="14122" r="11751" b="3633"/>
          <a:stretch>
            <a:fillRect/>
          </a:stretch>
        </p:blipFill>
        <p:spPr>
          <a:xfrm>
            <a:off x="7186506" y="2941979"/>
            <a:ext cx="4646508" cy="5369455"/>
          </a:xfrm>
          <a:prstGeom prst="rect">
            <a:avLst/>
          </a:prstGeom>
          <a:ln w="3175">
            <a:miter lim="400000"/>
          </a:ln>
        </p:spPr>
      </p:pic>
      <p:sp>
        <p:nvSpPr>
          <p:cNvPr id="36" name="Shape 36"/>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Présentation</a:t>
            </a:r>
          </a:p>
        </p:txBody>
      </p:sp>
      <p:sp>
        <p:nvSpPr>
          <p:cNvPr id="37" name="Shape 37"/>
          <p:cNvSpPr>
            <a:spLocks noGrp="1"/>
          </p:cNvSpPr>
          <p:nvPr>
            <p:ph type="body" idx="1"/>
          </p:nvPr>
        </p:nvSpPr>
        <p:spPr>
          <a:prstGeom prst="rect">
            <a:avLst/>
          </a:prstGeom>
        </p:spPr>
        <p:txBody>
          <a:bodyPr/>
          <a:lstStyle/>
          <a:p>
            <a:pPr marL="347823" lvl="0" indent="-347823" defTabSz="709930">
              <a:spcBef>
                <a:spcPts val="4500"/>
              </a:spcBef>
              <a:defRPr sz="1800">
                <a:solidFill>
                  <a:srgbClr val="000000"/>
                </a:solidFill>
              </a:defRPr>
            </a:pPr>
            <a:r>
              <a:rPr sz="3096" b="1">
                <a:solidFill>
                  <a:srgbClr val="535353"/>
                </a:solidFill>
              </a:rPr>
              <a:t>C</a:t>
            </a:r>
            <a:r>
              <a:rPr sz="3096">
                <a:solidFill>
                  <a:srgbClr val="535353"/>
                </a:solidFill>
              </a:rPr>
              <a:t>olas</a:t>
            </a:r>
            <a:endParaRPr sz="3096" b="1">
              <a:solidFill>
                <a:srgbClr val="535353"/>
              </a:solidFill>
            </a:endParaRPr>
          </a:p>
          <a:p>
            <a:pPr marL="347823" lvl="0" indent="-347823" defTabSz="709930">
              <a:spcBef>
                <a:spcPts val="4500"/>
              </a:spcBef>
              <a:defRPr sz="1800">
                <a:solidFill>
                  <a:srgbClr val="000000"/>
                </a:solidFill>
              </a:defRPr>
            </a:pPr>
            <a:r>
              <a:rPr sz="3096" b="1">
                <a:solidFill>
                  <a:srgbClr val="535353"/>
                </a:solidFill>
              </a:rPr>
              <a:t>R</a:t>
            </a:r>
            <a:r>
              <a:rPr sz="3096">
                <a:solidFill>
                  <a:srgbClr val="535353"/>
                </a:solidFill>
              </a:rPr>
              <a:t>émi</a:t>
            </a:r>
            <a:endParaRPr sz="3096" b="1">
              <a:solidFill>
                <a:srgbClr val="535353"/>
              </a:solidFill>
            </a:endParaRPr>
          </a:p>
          <a:p>
            <a:pPr marL="347823" lvl="0" indent="-347823" defTabSz="709930">
              <a:spcBef>
                <a:spcPts val="4500"/>
              </a:spcBef>
              <a:defRPr sz="1800">
                <a:solidFill>
                  <a:srgbClr val="000000"/>
                </a:solidFill>
              </a:defRPr>
            </a:pPr>
            <a:r>
              <a:rPr sz="3096" b="1">
                <a:solidFill>
                  <a:srgbClr val="535353"/>
                </a:solidFill>
              </a:rPr>
              <a:t>A</a:t>
            </a:r>
            <a:r>
              <a:rPr sz="3096">
                <a:solidFill>
                  <a:srgbClr val="535353"/>
                </a:solidFill>
              </a:rPr>
              <a:t>nice</a:t>
            </a:r>
            <a:endParaRPr sz="3096" b="1">
              <a:solidFill>
                <a:srgbClr val="535353"/>
              </a:solidFill>
            </a:endParaRPr>
          </a:p>
          <a:p>
            <a:pPr marL="347823" lvl="0" indent="-347823" defTabSz="709930">
              <a:spcBef>
                <a:spcPts val="4500"/>
              </a:spcBef>
              <a:defRPr sz="1800">
                <a:solidFill>
                  <a:srgbClr val="000000"/>
                </a:solidFill>
              </a:defRPr>
            </a:pPr>
            <a:r>
              <a:rPr sz="3096" b="1">
                <a:solidFill>
                  <a:srgbClr val="535353"/>
                </a:solidFill>
              </a:rPr>
              <a:t>K</a:t>
            </a:r>
            <a:r>
              <a:rPr sz="3096">
                <a:solidFill>
                  <a:srgbClr val="535353"/>
                </a:solidFill>
              </a:rPr>
              <a:t>évin</a:t>
            </a:r>
            <a:endParaRPr sz="3096" b="1">
              <a:solidFill>
                <a:srgbClr val="535353"/>
              </a:solidFill>
            </a:endParaRPr>
          </a:p>
          <a:p>
            <a:pPr marL="347823" lvl="0" indent="-347823" defTabSz="709930">
              <a:spcBef>
                <a:spcPts val="4500"/>
              </a:spcBef>
              <a:defRPr sz="1800">
                <a:solidFill>
                  <a:srgbClr val="000000"/>
                </a:solidFill>
              </a:defRPr>
            </a:pPr>
            <a:r>
              <a:rPr sz="3096" b="1">
                <a:solidFill>
                  <a:srgbClr val="535353"/>
                </a:solidFill>
              </a:rPr>
              <a:t>E</a:t>
            </a:r>
            <a:r>
              <a:rPr sz="3096">
                <a:solidFill>
                  <a:srgbClr val="535353"/>
                </a:solidFill>
              </a:rPr>
              <a:t>rwan</a:t>
            </a:r>
          </a:p>
        </p:txBody>
      </p:sp>
      <p:sp>
        <p:nvSpPr>
          <p:cNvPr id="38" name="Shape 38"/>
          <p:cNvSpPr/>
          <p:nvPr/>
        </p:nvSpPr>
        <p:spPr>
          <a:xfrm>
            <a:off x="1912983" y="3283317"/>
            <a:ext cx="1428703" cy="5494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solidFill>
                  <a:srgbClr val="000000"/>
                </a:solidFill>
              </a:defRPr>
            </a:pPr>
            <a:r>
              <a:rPr sz="3400">
                <a:solidFill>
                  <a:srgbClr val="535353"/>
                </a:solidFill>
              </a:rPr>
              <a:t>La Team</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Sommaire</a:t>
            </a:r>
          </a:p>
        </p:txBody>
      </p:sp>
      <p:sp>
        <p:nvSpPr>
          <p:cNvPr id="41" name="Shape 41"/>
          <p:cNvSpPr>
            <a:spLocks noGrp="1"/>
          </p:cNvSpPr>
          <p:nvPr>
            <p:ph type="body" idx="1"/>
          </p:nvPr>
        </p:nvSpPr>
        <p:spPr>
          <a:xfrm>
            <a:off x="358986" y="2871224"/>
            <a:ext cx="12293602" cy="5121310"/>
          </a:xfrm>
          <a:prstGeom prst="rect">
            <a:avLst/>
          </a:prstGeom>
        </p:spPr>
        <p:txBody>
          <a:bodyPr/>
          <a:lstStyle/>
          <a:p>
            <a:pPr marL="248142" lvl="0" indent="-248142" defTabSz="404495">
              <a:spcBef>
                <a:spcPts val="3100"/>
              </a:spcBef>
              <a:defRPr sz="1800">
                <a:solidFill>
                  <a:srgbClr val="000000"/>
                </a:solidFill>
              </a:defRPr>
            </a:pPr>
            <a:r>
              <a:rPr sz="2156">
                <a:solidFill>
                  <a:srgbClr val="535353"/>
                </a:solidFill>
              </a:rPr>
              <a:t>Introduction</a:t>
            </a:r>
          </a:p>
          <a:p>
            <a:pPr marL="248142" lvl="0" indent="-248142" defTabSz="404495">
              <a:spcBef>
                <a:spcPts val="3100"/>
              </a:spcBef>
              <a:defRPr sz="1800">
                <a:solidFill>
                  <a:srgbClr val="000000"/>
                </a:solidFill>
              </a:defRPr>
            </a:pPr>
            <a:r>
              <a:rPr sz="2156">
                <a:solidFill>
                  <a:srgbClr val="535353"/>
                </a:solidFill>
              </a:rPr>
              <a:t>Attentes du client</a:t>
            </a:r>
          </a:p>
          <a:p>
            <a:pPr marL="248142" lvl="0" indent="-248142" defTabSz="404495">
              <a:spcBef>
                <a:spcPts val="3100"/>
              </a:spcBef>
              <a:defRPr sz="1800">
                <a:solidFill>
                  <a:srgbClr val="000000"/>
                </a:solidFill>
              </a:defRPr>
            </a:pPr>
            <a:r>
              <a:rPr sz="2156">
                <a:solidFill>
                  <a:srgbClr val="535353"/>
                </a:solidFill>
              </a:rPr>
              <a:t>Choix de conception</a:t>
            </a:r>
          </a:p>
          <a:p>
            <a:pPr marL="248142" lvl="0" indent="-248142" defTabSz="404495">
              <a:spcBef>
                <a:spcPts val="3100"/>
              </a:spcBef>
              <a:defRPr sz="1800">
                <a:solidFill>
                  <a:srgbClr val="000000"/>
                </a:solidFill>
              </a:defRPr>
            </a:pPr>
            <a:r>
              <a:rPr sz="2156">
                <a:solidFill>
                  <a:srgbClr val="535353"/>
                </a:solidFill>
              </a:rPr>
              <a:t>Déroulement du projet</a:t>
            </a:r>
          </a:p>
          <a:p>
            <a:pPr marL="248142" lvl="0" indent="-248142" defTabSz="404495">
              <a:spcBef>
                <a:spcPts val="3100"/>
              </a:spcBef>
              <a:defRPr sz="1800">
                <a:solidFill>
                  <a:srgbClr val="000000"/>
                </a:solidFill>
              </a:defRPr>
            </a:pPr>
            <a:r>
              <a:rPr sz="2156">
                <a:solidFill>
                  <a:srgbClr val="535353"/>
                </a:solidFill>
              </a:rPr>
              <a:t>Résultat final</a:t>
            </a:r>
          </a:p>
          <a:p>
            <a:pPr marL="248142" lvl="0" indent="-248142" defTabSz="404495">
              <a:spcBef>
                <a:spcPts val="3100"/>
              </a:spcBef>
              <a:defRPr sz="1800">
                <a:solidFill>
                  <a:srgbClr val="000000"/>
                </a:solidFill>
              </a:defRPr>
            </a:pPr>
            <a:r>
              <a:rPr sz="2156">
                <a:solidFill>
                  <a:srgbClr val="535353"/>
                </a:solidFill>
              </a:rPr>
              <a:t>Démo</a:t>
            </a:r>
          </a:p>
          <a:p>
            <a:pPr marL="248142" lvl="0" indent="-248142" defTabSz="404495">
              <a:spcBef>
                <a:spcPts val="3100"/>
              </a:spcBef>
              <a:defRPr sz="1800">
                <a:solidFill>
                  <a:srgbClr val="000000"/>
                </a:solidFill>
              </a:defRPr>
            </a:pPr>
            <a:r>
              <a:rPr sz="2156">
                <a:solidFill>
                  <a:srgbClr val="535353"/>
                </a:solidFill>
              </a:rPr>
              <a:t>Conclusion</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Introduction</a:t>
            </a:r>
          </a:p>
        </p:txBody>
      </p:sp>
      <p:sp>
        <p:nvSpPr>
          <p:cNvPr id="44" name="Shape 44"/>
          <p:cNvSpPr>
            <a:spLocks noGrp="1"/>
          </p:cNvSpPr>
          <p:nvPr>
            <p:ph type="body" idx="1"/>
          </p:nvPr>
        </p:nvSpPr>
        <p:spPr>
          <a:prstGeom prst="rect">
            <a:avLst/>
          </a:prstGeom>
        </p:spPr>
        <p:txBody>
          <a:bodyPr/>
          <a:lstStyle/>
          <a:p>
            <a:pPr lvl="0">
              <a:defRPr sz="1800">
                <a:solidFill>
                  <a:srgbClr val="000000"/>
                </a:solidFill>
              </a:defRPr>
            </a:pPr>
            <a:r>
              <a:rPr sz="4400" smtClean="0">
                <a:solidFill>
                  <a:srgbClr val="535353"/>
                </a:solidFill>
              </a:rPr>
              <a:t>Projet </a:t>
            </a:r>
            <a:r>
              <a:rPr sz="4400" dirty="0">
                <a:solidFill>
                  <a:srgbClr val="535353"/>
                </a:solidFill>
              </a:rPr>
              <a:t>dans le cadre de notre L3 blablabla..... (langage imposé, séances hebdomadaireis, cahier des charges, dossier de conception...)</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Attentente du client</a:t>
            </a:r>
          </a:p>
        </p:txBody>
      </p:sp>
      <p:sp>
        <p:nvSpPr>
          <p:cNvPr id="47" name="Shape 47"/>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Enumération des attentes du client (résumé du cahier des charges)</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énumértion des fonctionnalités obligatoires et du langage imposé en mettant un ou deux shémas issus du CDCF</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cap="none">
                <a:solidFill>
                  <a:srgbClr val="000000"/>
                </a:solidFill>
              </a:defRPr>
            </a:pPr>
            <a:r>
              <a:rPr sz="7000" cap="all">
                <a:solidFill>
                  <a:srgbClr val="535353"/>
                </a:solidFill>
              </a:rPr>
              <a:t>Choix de conception</a:t>
            </a:r>
          </a:p>
        </p:txBody>
      </p:sp>
      <p:sp>
        <p:nvSpPr>
          <p:cNvPr id="52" name="Shape 52"/>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Très grosse partie, énumération et justification des choix de conception (résumé du dossier de conception)</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body" idx="1"/>
          </p:nvPr>
        </p:nvSpPr>
        <p:spPr>
          <a:prstGeom prst="rect">
            <a:avLst/>
          </a:prstGeom>
        </p:spPr>
        <p:txBody>
          <a:bodyPr/>
          <a:lstStyle/>
          <a:p>
            <a:pPr lvl="0">
              <a:defRPr sz="1800">
                <a:solidFill>
                  <a:srgbClr val="000000"/>
                </a:solidFill>
              </a:defRPr>
            </a:pPr>
            <a:r>
              <a:rPr sz="4400">
                <a:solidFill>
                  <a:srgbClr val="535353"/>
                </a:solidFill>
              </a:rPr>
              <a:t>shémas issus du Dossier de Conception (diagramme de classe, PERT....), ainsi que les Design Pattern utilisés et l'utilisation de YAML pour la sérialisation et pourquoi</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2-033_1302x975.jpeg"/>
          <p:cNvPicPr/>
          <p:nvPr/>
        </p:nvPicPr>
        <p:blipFill>
          <a:blip r:embed="rId2">
            <a:extLst/>
          </a:blip>
          <a:srcRect t="16471" b="11682"/>
          <a:stretch>
            <a:fillRect/>
          </a:stretch>
        </p:blipFill>
        <p:spPr>
          <a:xfrm>
            <a:off x="6617546" y="4992369"/>
            <a:ext cx="5879254" cy="3163148"/>
          </a:xfrm>
          <a:prstGeom prst="rect">
            <a:avLst/>
          </a:prstGeom>
          <a:ln w="3175">
            <a:miter lim="400000"/>
          </a:ln>
        </p:spPr>
      </p:pic>
      <p:pic>
        <p:nvPicPr>
          <p:cNvPr id="57" name="1-029_1302x975.jpeg"/>
          <p:cNvPicPr/>
          <p:nvPr/>
        </p:nvPicPr>
        <p:blipFill>
          <a:blip r:embed="rId3">
            <a:extLst/>
          </a:blip>
          <a:srcRect t="16778" r="4" b="11375"/>
          <a:stretch>
            <a:fillRect/>
          </a:stretch>
        </p:blipFill>
        <p:spPr>
          <a:xfrm>
            <a:off x="6624319" y="1598928"/>
            <a:ext cx="5878995" cy="3163148"/>
          </a:xfrm>
          <a:prstGeom prst="rect">
            <a:avLst/>
          </a:prstGeom>
          <a:ln w="3175">
            <a:miter lim="400000"/>
          </a:ln>
        </p:spPr>
      </p:pic>
      <p:pic>
        <p:nvPicPr>
          <p:cNvPr id="58" name="2-10-SUPERQUADRO_1631x2178.jpeg"/>
          <p:cNvPicPr/>
          <p:nvPr/>
        </p:nvPicPr>
        <p:blipFill>
          <a:blip r:embed="rId4">
            <a:extLst/>
          </a:blip>
          <a:srcRect l="12830" t="15286" r="7316" b="18056"/>
          <a:stretch>
            <a:fillRect/>
          </a:stretch>
        </p:blipFill>
        <p:spPr>
          <a:xfrm>
            <a:off x="504397" y="1598506"/>
            <a:ext cx="5879254" cy="6556588"/>
          </a:xfrm>
          <a:prstGeom prst="rect">
            <a:avLst/>
          </a:prstGeom>
          <a:ln w="3175">
            <a:miter lim="400000"/>
          </a:ln>
        </p:spPr>
      </p:pic>
    </p:spTree>
  </p:cSld>
  <p:clrMapOvr>
    <a:masterClrMapping/>
  </p:clrMapOvr>
  <p:transition xmlns:p14="http://schemas.microsoft.com/office/powerpoint/2010/mai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366</Words>
  <Application>Microsoft Macintosh PowerPoint</Application>
  <PresentationFormat>Personnalisé</PresentationFormat>
  <Paragraphs>41</Paragraphs>
  <Slides>16</Slides>
  <Notes>0</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Showroom</vt:lpstr>
      <vt:lpstr>Picross</vt:lpstr>
      <vt:lpstr>Présentation</vt:lpstr>
      <vt:lpstr>Sommaire</vt:lpstr>
      <vt:lpstr>Introduction</vt:lpstr>
      <vt:lpstr>Attentente du client</vt:lpstr>
      <vt:lpstr>Présentation PowerPoint</vt:lpstr>
      <vt:lpstr>Choix de conception</vt:lpstr>
      <vt:lpstr>Présentation PowerPoint</vt:lpstr>
      <vt:lpstr>Présentation PowerPoint</vt:lpstr>
      <vt:lpstr>Déroulement du projet</vt:lpstr>
      <vt:lpstr>Présentation PowerPoint</vt:lpstr>
      <vt:lpstr>Résultat</vt:lpstr>
      <vt:lpstr>Présentation PowerPoint</vt:lpstr>
      <vt:lpstr>Démo</vt:lpstr>
      <vt:lpstr>Conclusion</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Picross</dc:title>
  <cp:lastModifiedBy>Rémi Tremblain</cp:lastModifiedBy>
  <cp:revision>1</cp:revision>
  <dcterms:modified xsi:type="dcterms:W3CDTF">2014-05-15T11:25:50Z</dcterms:modified>
</cp:coreProperties>
</file>